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1" r:id="rId8"/>
    <p:sldId id="262" r:id="rId9"/>
    <p:sldId id="265" r:id="rId10"/>
    <p:sldId id="271" r:id="rId11"/>
    <p:sldId id="270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6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5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6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9ED50-477B-482D-9841-26EE1C204532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C3903-A4A8-4251-87C8-6A1357A9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Bump</a:t>
            </a:r>
            <a:r>
              <a:rPr lang="pt-BR" dirty="0" smtClean="0"/>
              <a:t> </a:t>
            </a:r>
            <a:r>
              <a:rPr lang="pt-BR" dirty="0" err="1" smtClean="0"/>
              <a:t>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4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1884" y="2241755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With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orthogonalization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1884" y="2241755"/>
            <a:ext cx="241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Using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inverse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of</a:t>
            </a:r>
            <a:r>
              <a:rPr lang="pt-BR" dirty="0" smtClean="0">
                <a:solidFill>
                  <a:schemeClr val="bg1"/>
                </a:solidFill>
              </a:rPr>
              <a:t> TBN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tangent field for a ve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31" y="1313209"/>
            <a:ext cx="7312429" cy="411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6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rmal mapping tangent, bitangent and normal vectors on a surface in OpenG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5891"/>
            <a:ext cx="7889875" cy="57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3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dges of a surface in OpenGL required for calculating TBN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4" y="1211465"/>
            <a:ext cx="7362826" cy="47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10500" t="15185" r="56875" b="20741"/>
          <a:stretch/>
        </p:blipFill>
        <p:spPr>
          <a:xfrm>
            <a:off x="4483100" y="1004906"/>
            <a:ext cx="7048500" cy="4671994"/>
          </a:xfrm>
          <a:prstGeom prst="rect">
            <a:avLst/>
          </a:prstGeom>
        </p:spPr>
      </p:pic>
      <p:pic>
        <p:nvPicPr>
          <p:cNvPr id="4" name="Picture 4" descr="Edges of a surface in OpenGL required for calculating TB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8365"/>
            <a:ext cx="4836452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hat-when-how.com/wp-content/uploads/2012/07/tmpc2f9581_thum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207" y="1027906"/>
            <a:ext cx="4714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9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1884" y="2241755"/>
            <a:ext cx="241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Without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orthogonalization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10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Bump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Bump Mapping</dc:title>
  <dc:creator>Jan Jose Hurtado Jauregui</dc:creator>
  <cp:lastModifiedBy>Jan Jose Hurtado Jauregui</cp:lastModifiedBy>
  <cp:revision>9</cp:revision>
  <dcterms:created xsi:type="dcterms:W3CDTF">2017-06-22T12:37:02Z</dcterms:created>
  <dcterms:modified xsi:type="dcterms:W3CDTF">2017-07-10T12:23:01Z</dcterms:modified>
</cp:coreProperties>
</file>